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98" r:id="rId2"/>
    <p:sldId id="279" r:id="rId3"/>
    <p:sldId id="280" r:id="rId4"/>
    <p:sldId id="312" r:id="rId5"/>
    <p:sldId id="282" r:id="rId6"/>
    <p:sldId id="281" r:id="rId7"/>
    <p:sldId id="263" r:id="rId8"/>
    <p:sldId id="311" r:id="rId9"/>
    <p:sldId id="299" r:id="rId10"/>
    <p:sldId id="289" r:id="rId11"/>
    <p:sldId id="288" r:id="rId12"/>
    <p:sldId id="302" r:id="rId13"/>
    <p:sldId id="303" r:id="rId14"/>
    <p:sldId id="297" r:id="rId15"/>
    <p:sldId id="308" r:id="rId16"/>
    <p:sldId id="307" r:id="rId17"/>
    <p:sldId id="309" r:id="rId18"/>
    <p:sldId id="305" r:id="rId19"/>
    <p:sldId id="304" r:id="rId20"/>
    <p:sldId id="301" r:id="rId21"/>
    <p:sldId id="269" r:id="rId22"/>
  </p:sldIdLst>
  <p:sldSz cx="12192000" cy="6858000"/>
  <p:notesSz cx="6797675" cy="9926638"/>
  <p:embeddedFontLst>
    <p:embeddedFont>
      <p:font typeface="Noto Sans TC" panose="020B0200000000000000" pitchFamily="34" charset="-12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EC04EAE-AD2C-4C44-A614-0AB48682BFB7}">
  <a:tblStyle styleId="{5EC04EAE-AD2C-4C44-A614-0AB48682BFB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5701" autoAdjust="0"/>
  </p:normalViewPr>
  <p:slideViewPr>
    <p:cSldViewPr snapToGrid="0">
      <p:cViewPr varScale="1">
        <p:scale>
          <a:sx n="95" d="100"/>
          <a:sy n="95" d="100"/>
        </p:scale>
        <p:origin x="1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3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F61BCD-0035-E789-B9DB-0C957326AD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D8502A3-9965-D670-3F2B-E07820D6ED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7B4D730-0D63-22D6-6E9D-F78814F1F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770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9EBAE12-A5DF-15CE-453F-2668ECC300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F1C5835-A5FC-D5E6-D92A-DFE6130951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E60F3993-68CE-4ADB-9B92-BD9F9E77E712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5A72C23A-5B6F-DDEE-62E2-1D3403EB258E}"/>
                </a:ext>
              </a:extLst>
            </p:cNvPr>
            <p:cNvGrpSpPr/>
            <p:nvPr/>
          </p:nvGrpSpPr>
          <p:grpSpPr>
            <a:xfrm>
              <a:off x="3239" y="0"/>
              <a:ext cx="12188761" cy="6858000"/>
              <a:chOff x="3239" y="0"/>
              <a:chExt cx="12188761" cy="6858000"/>
            </a:xfrm>
          </p:grpSpPr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id="{DABBD069-2CE0-B670-F0E3-279DA003B2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239" y="0"/>
                <a:ext cx="12185522" cy="6858000"/>
              </a:xfrm>
              <a:prstGeom prst="rect">
                <a:avLst/>
              </a:prstGeom>
            </p:spPr>
          </p:pic>
          <p:pic>
            <p:nvPicPr>
              <p:cNvPr id="11" name="Picture 2">
                <a:extLst>
                  <a:ext uri="{FF2B5EF4-FFF2-40B4-BE49-F238E27FC236}">
                    <a16:creationId xmlns:a16="http://schemas.microsoft.com/office/drawing/2014/main" id="{F748026C-D342-8B9A-2B8F-155FF72076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0302241" y="136843"/>
                <a:ext cx="1608138" cy="7369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" name="Picture 2">
                <a:extLst>
                  <a:ext uri="{FF2B5EF4-FFF2-40B4-BE49-F238E27FC236}">
                    <a16:creationId xmlns:a16="http://schemas.microsoft.com/office/drawing/2014/main" id="{01C7EEF9-6E42-88DF-6175-11DC98682F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1116627" y="0"/>
                <a:ext cx="1075373" cy="2617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8153CB81-9C5A-CE0C-153B-F506D5B3E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7041" y="1291850"/>
              <a:ext cx="4453626" cy="44824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2632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FCC6E85-6E97-AC2B-FEAE-44557AABE6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66319DF-745D-CDF0-D59C-3373D0B994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FE0D3133-AA08-664E-9DF4-7F03BF3F73CF}"/>
              </a:ext>
            </a:extLst>
          </p:cNvPr>
          <p:cNvGrpSpPr/>
          <p:nvPr/>
        </p:nvGrpSpPr>
        <p:grpSpPr>
          <a:xfrm>
            <a:off x="10527" y="0"/>
            <a:ext cx="12181473" cy="6858000"/>
            <a:chOff x="10527" y="0"/>
            <a:chExt cx="12181473" cy="6858000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C720C76E-B7D1-3625-FCCD-84C93AA83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27" y="0"/>
              <a:ext cx="12170946" cy="6858000"/>
            </a:xfrm>
            <a:prstGeom prst="rect">
              <a:avLst/>
            </a:prstGeom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7E80DB32-3EA0-0946-06F0-91B78C3AE6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302241" y="136843"/>
              <a:ext cx="1608138" cy="736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55F579ED-705E-B183-E283-6F33E06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488130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2CF359-C3B4-9D87-29AA-1BEC5C33ED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CAD34F2-7349-A495-6FE2-4AD68CEC2C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2CCC57C8-1FC9-4D88-B9C7-93CBF458D2B3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F6634954-AD52-CCE0-8D4A-8651571F85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18A31B6E-B0DB-0BE1-2F05-FF307BA3AD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10800" y="136843"/>
              <a:ext cx="1699579" cy="736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C6369ABC-5CBA-6D31-E8E4-08E1A24A32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458077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B7DEB6-4DA0-F067-2564-E7704473B9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100CB66-1A09-DEE0-84B6-4BF2AEFDBD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B3E2AEF3-B3DB-5794-334A-9B7B5DE0E948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5A454939-ED47-7A01-96A8-F811C1236D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D6DA6DB4-96EA-A389-D4B3-9F4935DA25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10800" y="136843"/>
              <a:ext cx="1699579" cy="736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01D22400-D5DD-1888-C226-4874CA1389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801864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8C92CB-33F1-29E1-758B-FA1D7D78C7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A2DDA75-3FC3-3B51-9518-1DDE2F92C0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8776C06F-EADD-9F80-F295-B0BE79311C00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grpSp>
          <p:nvGrpSpPr>
            <p:cNvPr id="30" name="群組 29">
              <a:extLst>
                <a:ext uri="{FF2B5EF4-FFF2-40B4-BE49-F238E27FC236}">
                  <a16:creationId xmlns:a16="http://schemas.microsoft.com/office/drawing/2014/main" id="{93C1E38E-8FF0-B680-3BD8-F53D80FACCDF}"/>
                </a:ext>
              </a:extLst>
            </p:cNvPr>
            <p:cNvGrpSpPr/>
            <p:nvPr/>
          </p:nvGrpSpPr>
          <p:grpSpPr>
            <a:xfrm>
              <a:off x="3239" y="0"/>
              <a:ext cx="12188761" cy="6858000"/>
              <a:chOff x="3239" y="0"/>
              <a:chExt cx="12188761" cy="6858000"/>
            </a:xfrm>
          </p:grpSpPr>
          <p:grpSp>
            <p:nvGrpSpPr>
              <p:cNvPr id="27" name="群組 26">
                <a:extLst>
                  <a:ext uri="{FF2B5EF4-FFF2-40B4-BE49-F238E27FC236}">
                    <a16:creationId xmlns:a16="http://schemas.microsoft.com/office/drawing/2014/main" id="{7279B40E-A17E-CFCF-74E8-AA56CB5A3C2E}"/>
                  </a:ext>
                </a:extLst>
              </p:cNvPr>
              <p:cNvGrpSpPr/>
              <p:nvPr/>
            </p:nvGrpSpPr>
            <p:grpSpPr>
              <a:xfrm>
                <a:off x="3239" y="0"/>
                <a:ext cx="12188761" cy="6858000"/>
                <a:chOff x="3239" y="0"/>
                <a:chExt cx="12188761" cy="6858000"/>
              </a:xfrm>
            </p:grpSpPr>
            <p:grpSp>
              <p:nvGrpSpPr>
                <p:cNvPr id="24" name="群組 23">
                  <a:extLst>
                    <a:ext uri="{FF2B5EF4-FFF2-40B4-BE49-F238E27FC236}">
                      <a16:creationId xmlns:a16="http://schemas.microsoft.com/office/drawing/2014/main" id="{C4B6187A-BD1B-566A-78AD-7FE53F219EBE}"/>
                    </a:ext>
                  </a:extLst>
                </p:cNvPr>
                <p:cNvGrpSpPr/>
                <p:nvPr/>
              </p:nvGrpSpPr>
              <p:grpSpPr>
                <a:xfrm>
                  <a:off x="3239" y="0"/>
                  <a:ext cx="12188761" cy="6858000"/>
                  <a:chOff x="3239" y="0"/>
                  <a:chExt cx="12188761" cy="6858000"/>
                </a:xfrm>
              </p:grpSpPr>
              <p:grpSp>
                <p:nvGrpSpPr>
                  <p:cNvPr id="19" name="群組 18">
                    <a:extLst>
                      <a:ext uri="{FF2B5EF4-FFF2-40B4-BE49-F238E27FC236}">
                        <a16:creationId xmlns:a16="http://schemas.microsoft.com/office/drawing/2014/main" id="{5D4E5970-34B2-6B44-BBE7-74239AA83A02}"/>
                      </a:ext>
                    </a:extLst>
                  </p:cNvPr>
                  <p:cNvGrpSpPr/>
                  <p:nvPr/>
                </p:nvGrpSpPr>
                <p:grpSpPr>
                  <a:xfrm>
                    <a:off x="3239" y="0"/>
                    <a:ext cx="12188761" cy="6858000"/>
                    <a:chOff x="3239" y="0"/>
                    <a:chExt cx="12188761" cy="6858000"/>
                  </a:xfrm>
                </p:grpSpPr>
                <p:grpSp>
                  <p:nvGrpSpPr>
                    <p:cNvPr id="16" name="群組 15">
                      <a:extLst>
                        <a:ext uri="{FF2B5EF4-FFF2-40B4-BE49-F238E27FC236}">
                          <a16:creationId xmlns:a16="http://schemas.microsoft.com/office/drawing/2014/main" id="{645B34FD-B164-38EE-CA0C-83447251E1D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239" y="0"/>
                      <a:ext cx="12188761" cy="6858000"/>
                      <a:chOff x="3239" y="0"/>
                      <a:chExt cx="12188761" cy="6858000"/>
                    </a:xfrm>
                  </p:grpSpPr>
                  <p:grpSp>
                    <p:nvGrpSpPr>
                      <p:cNvPr id="11" name="群組 10">
                        <a:extLst>
                          <a:ext uri="{FF2B5EF4-FFF2-40B4-BE49-F238E27FC236}">
                            <a16:creationId xmlns:a16="http://schemas.microsoft.com/office/drawing/2014/main" id="{D324C293-1931-36B4-D5E6-B868A29D92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239" y="0"/>
                        <a:ext cx="12188761" cy="6858000"/>
                        <a:chOff x="3239" y="0"/>
                        <a:chExt cx="12188761" cy="6858000"/>
                      </a:xfrm>
                    </p:grpSpPr>
                    <p:grpSp>
                      <p:nvGrpSpPr>
                        <p:cNvPr id="8" name="群組 7">
                          <a:extLst>
                            <a:ext uri="{FF2B5EF4-FFF2-40B4-BE49-F238E27FC236}">
                              <a16:creationId xmlns:a16="http://schemas.microsoft.com/office/drawing/2014/main" id="{4B08F31A-5C55-C2AA-3596-01FA85BD0E7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3239" y="0"/>
                          <a:ext cx="12188761" cy="6858000"/>
                          <a:chOff x="3239" y="0"/>
                          <a:chExt cx="12188761" cy="6858000"/>
                        </a:xfrm>
                      </p:grpSpPr>
                      <p:pic>
                        <p:nvPicPr>
                          <p:cNvPr id="5" name="圖片 4">
                            <a:extLst>
                              <a:ext uri="{FF2B5EF4-FFF2-40B4-BE49-F238E27FC236}">
                                <a16:creationId xmlns:a16="http://schemas.microsoft.com/office/drawing/2014/main" id="{C445C4FD-A8FD-57E2-1B0D-DAD1FE6801D4}"/>
                              </a:ext>
                            </a:extLst>
                          </p:cNvPr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2"/>
                          <a:stretch>
                            <a:fillRect/>
                          </a:stretch>
                        </p:blipFill>
                        <p:spPr>
                          <a:xfrm>
                            <a:off x="3239" y="0"/>
                            <a:ext cx="12185522" cy="6858000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6" name="Picture 2">
                            <a:extLst>
                              <a:ext uri="{FF2B5EF4-FFF2-40B4-BE49-F238E27FC236}">
                                <a16:creationId xmlns:a16="http://schemas.microsoft.com/office/drawing/2014/main" id="{D36F7913-7C87-1DC4-862F-86370978584B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210800" y="136843"/>
                            <a:ext cx="1699579" cy="736917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</p:pic>
                      <p:pic>
                        <p:nvPicPr>
                          <p:cNvPr id="7" name="Picture 2">
                            <a:extLst>
                              <a:ext uri="{FF2B5EF4-FFF2-40B4-BE49-F238E27FC236}">
                                <a16:creationId xmlns:a16="http://schemas.microsoft.com/office/drawing/2014/main" id="{2FCD2668-81C3-194F-3A66-B21FAFB7E3F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116627" y="0"/>
                            <a:ext cx="1075373" cy="261717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</p:pic>
                    </p:grpSp>
                    <p:pic>
                      <p:nvPicPr>
                        <p:cNvPr id="10" name="圖片 9">
                          <a:extLst>
                            <a:ext uri="{FF2B5EF4-FFF2-40B4-BE49-F238E27FC236}">
                              <a16:creationId xmlns:a16="http://schemas.microsoft.com/office/drawing/2014/main" id="{D104618E-5C4B-206D-DF3F-7AB36D3D8C6A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6199207" y="2877312"/>
                          <a:ext cx="285427" cy="105484"/>
                        </a:xfrm>
                        <a:prstGeom prst="rect">
                          <a:avLst/>
                        </a:prstGeom>
                      </p:spPr>
                    </p:pic>
                  </p:grpSp>
                  <p:pic>
                    <p:nvPicPr>
                      <p:cNvPr id="15" name="圖片 14">
                        <a:extLst>
                          <a:ext uri="{FF2B5EF4-FFF2-40B4-BE49-F238E27FC236}">
                            <a16:creationId xmlns:a16="http://schemas.microsoft.com/office/drawing/2014/main" id="{BEAFF602-55EC-5165-9060-263524D32C87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90709" y="3729683"/>
                        <a:ext cx="3387850" cy="2324916"/>
                      </a:xfrm>
                      <a:prstGeom prst="rect">
                        <a:avLst/>
                      </a:prstGeom>
                    </p:spPr>
                  </p:pic>
                </p:grpSp>
                <p:pic>
                  <p:nvPicPr>
                    <p:cNvPr id="18" name="圖片 17">
                      <a:extLst>
                        <a:ext uri="{FF2B5EF4-FFF2-40B4-BE49-F238E27FC236}">
                          <a16:creationId xmlns:a16="http://schemas.microsoft.com/office/drawing/2014/main" id="{EBBD0822-75DA-CD8C-3F8E-E9D12F5132B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/>
                    <a:stretch>
                      <a:fillRect/>
                    </a:stretch>
                  </p:blipFill>
                  <p:spPr>
                    <a:xfrm>
                      <a:off x="381001" y="4229516"/>
                      <a:ext cx="1378027" cy="123143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23" name="圖片 22">
                    <a:extLst>
                      <a:ext uri="{FF2B5EF4-FFF2-40B4-BE49-F238E27FC236}">
                        <a16:creationId xmlns:a16="http://schemas.microsoft.com/office/drawing/2014/main" id="{00B3F7BB-1ED1-F864-1DF3-DF2B7DE41CF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998133" y="3738150"/>
                    <a:ext cx="2662485" cy="229858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26" name="圖片 25">
                  <a:extLst>
                    <a:ext uri="{FF2B5EF4-FFF2-40B4-BE49-F238E27FC236}">
                      <a16:creationId xmlns:a16="http://schemas.microsoft.com/office/drawing/2014/main" id="{26BC4B34-A5E0-E996-F84A-0975A4C4654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48498" y="3729682"/>
                  <a:ext cx="4475902" cy="2317587"/>
                </a:xfrm>
                <a:prstGeom prst="rect">
                  <a:avLst/>
                </a:prstGeom>
              </p:spPr>
            </p:pic>
          </p:grpSp>
          <p:pic>
            <p:nvPicPr>
              <p:cNvPr id="29" name="圖片 28">
                <a:extLst>
                  <a:ext uri="{FF2B5EF4-FFF2-40B4-BE49-F238E27FC236}">
                    <a16:creationId xmlns:a16="http://schemas.microsoft.com/office/drawing/2014/main" id="{63EA3A3E-40B8-31BE-4FA6-C884FA6EFD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 l="9150"/>
              <a:stretch/>
            </p:blipFill>
            <p:spPr>
              <a:xfrm>
                <a:off x="10024533" y="3738149"/>
                <a:ext cx="1544058" cy="2277642"/>
              </a:xfrm>
              <a:prstGeom prst="rect">
                <a:avLst/>
              </a:prstGeom>
            </p:spPr>
          </p:pic>
        </p:grp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D777CBA4-DFA2-6BA9-0801-FA14DEB26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807350" y="1030277"/>
              <a:ext cx="5096537" cy="25701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6842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2675F59-EC94-92C1-8C4D-372BE4809D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EE77EAA-6D9F-1728-46A6-88862B7F9F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7A56014-A423-9937-B9DF-8290E995352E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grpSp>
          <p:nvGrpSpPr>
            <p:cNvPr id="12" name="群組 11">
              <a:extLst>
                <a:ext uri="{FF2B5EF4-FFF2-40B4-BE49-F238E27FC236}">
                  <a16:creationId xmlns:a16="http://schemas.microsoft.com/office/drawing/2014/main" id="{80557638-16B2-C8B7-F133-6EA134B54404}"/>
                </a:ext>
              </a:extLst>
            </p:cNvPr>
            <p:cNvGrpSpPr/>
            <p:nvPr/>
          </p:nvGrpSpPr>
          <p:grpSpPr>
            <a:xfrm>
              <a:off x="3239" y="0"/>
              <a:ext cx="12188761" cy="6858000"/>
              <a:chOff x="3239" y="0"/>
              <a:chExt cx="12188761" cy="6858000"/>
            </a:xfrm>
          </p:grpSpPr>
          <p:pic>
            <p:nvPicPr>
              <p:cNvPr id="5" name="圖片 4">
                <a:extLst>
                  <a:ext uri="{FF2B5EF4-FFF2-40B4-BE49-F238E27FC236}">
                    <a16:creationId xmlns:a16="http://schemas.microsoft.com/office/drawing/2014/main" id="{6F76F734-3541-8CFC-55B8-F60B8A1DCC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239" y="0"/>
                <a:ext cx="12185522" cy="6858000"/>
              </a:xfrm>
              <a:prstGeom prst="rect">
                <a:avLst/>
              </a:prstGeom>
            </p:spPr>
          </p:pic>
          <p:pic>
            <p:nvPicPr>
              <p:cNvPr id="10" name="圖片 9">
                <a:extLst>
                  <a:ext uri="{FF2B5EF4-FFF2-40B4-BE49-F238E27FC236}">
                    <a16:creationId xmlns:a16="http://schemas.microsoft.com/office/drawing/2014/main" id="{576E0B75-A259-3E06-2F54-6261C7D50F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435525" y="126968"/>
                <a:ext cx="1501270" cy="731583"/>
              </a:xfrm>
              <a:prstGeom prst="rect">
                <a:avLst/>
              </a:prstGeom>
            </p:spPr>
          </p:pic>
          <p:pic>
            <p:nvPicPr>
              <p:cNvPr id="11" name="Picture 2">
                <a:extLst>
                  <a:ext uri="{FF2B5EF4-FFF2-40B4-BE49-F238E27FC236}">
                    <a16:creationId xmlns:a16="http://schemas.microsoft.com/office/drawing/2014/main" id="{577CC741-9CCA-B87D-1CF9-4A0A2ECEA82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1116627" y="0"/>
                <a:ext cx="1075373" cy="2617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DCBDB85E-1797-7ED9-180D-F0D62E53D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318241" y="4455160"/>
              <a:ext cx="518204" cy="1790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7319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79B0AB-3314-BE5E-0C6D-F97F295104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B7749DE-B664-2BC5-AA23-167F718314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1C1D89DC-3DEB-A2FF-6BC4-3F81806BAD79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F16A90C5-3BB0-3D0A-BD08-9213102EC448}"/>
                </a:ext>
              </a:extLst>
            </p:cNvPr>
            <p:cNvGrpSpPr/>
            <p:nvPr/>
          </p:nvGrpSpPr>
          <p:grpSpPr>
            <a:xfrm>
              <a:off x="3239" y="0"/>
              <a:ext cx="12188761" cy="6858000"/>
              <a:chOff x="3239" y="0"/>
              <a:chExt cx="12188761" cy="6858000"/>
            </a:xfrm>
          </p:grpSpPr>
          <p:grpSp>
            <p:nvGrpSpPr>
              <p:cNvPr id="10" name="群組 9">
                <a:extLst>
                  <a:ext uri="{FF2B5EF4-FFF2-40B4-BE49-F238E27FC236}">
                    <a16:creationId xmlns:a16="http://schemas.microsoft.com/office/drawing/2014/main" id="{9D92DDF2-102B-EDEB-5920-2C634EE2FAF1}"/>
                  </a:ext>
                </a:extLst>
              </p:cNvPr>
              <p:cNvGrpSpPr/>
              <p:nvPr/>
            </p:nvGrpSpPr>
            <p:grpSpPr>
              <a:xfrm>
                <a:off x="3239" y="0"/>
                <a:ext cx="12188761" cy="6858000"/>
                <a:chOff x="3239" y="0"/>
                <a:chExt cx="12188761" cy="6858000"/>
              </a:xfrm>
            </p:grpSpPr>
            <p:pic>
              <p:nvPicPr>
                <p:cNvPr id="5" name="圖片 4">
                  <a:extLst>
                    <a:ext uri="{FF2B5EF4-FFF2-40B4-BE49-F238E27FC236}">
                      <a16:creationId xmlns:a16="http://schemas.microsoft.com/office/drawing/2014/main" id="{ED082936-926A-5081-E729-612C129461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239" y="0"/>
                  <a:ext cx="12185522" cy="6858000"/>
                </a:xfrm>
                <a:prstGeom prst="rect">
                  <a:avLst/>
                </a:prstGeom>
              </p:spPr>
            </p:pic>
            <p:pic>
              <p:nvPicPr>
                <p:cNvPr id="6" name="圖片 5">
                  <a:extLst>
                    <a:ext uri="{FF2B5EF4-FFF2-40B4-BE49-F238E27FC236}">
                      <a16:creationId xmlns:a16="http://schemas.microsoft.com/office/drawing/2014/main" id="{A3EF7FEA-2493-C219-B638-F95CA18D8C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20037" t="11542" b="15967"/>
                <a:stretch/>
              </p:blipFill>
              <p:spPr>
                <a:xfrm>
                  <a:off x="4148666" y="1481667"/>
                  <a:ext cx="8043334" cy="3615266"/>
                </a:xfrm>
                <a:prstGeom prst="rect">
                  <a:avLst/>
                </a:prstGeom>
              </p:spPr>
            </p:pic>
            <p:pic>
              <p:nvPicPr>
                <p:cNvPr id="8" name="圖片 7">
                  <a:extLst>
                    <a:ext uri="{FF2B5EF4-FFF2-40B4-BE49-F238E27FC236}">
                      <a16:creationId xmlns:a16="http://schemas.microsoft.com/office/drawing/2014/main" id="{E1201A50-206C-86DF-A23A-D57ACF370F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284132" y="1462136"/>
                  <a:ext cx="2499577" cy="933931"/>
                </a:xfrm>
                <a:prstGeom prst="rect">
                  <a:avLst/>
                </a:prstGeom>
              </p:spPr>
            </p:pic>
            <p:pic>
              <p:nvPicPr>
                <p:cNvPr id="9" name="圖片 8">
                  <a:extLst>
                    <a:ext uri="{FF2B5EF4-FFF2-40B4-BE49-F238E27FC236}">
                      <a16:creationId xmlns:a16="http://schemas.microsoft.com/office/drawing/2014/main" id="{75B1E384-384D-093C-5751-D121469E89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148665" y="1658167"/>
                  <a:ext cx="1109135" cy="933931"/>
                </a:xfrm>
                <a:prstGeom prst="rect">
                  <a:avLst/>
                </a:prstGeom>
              </p:spPr>
            </p:pic>
          </p:grpSp>
          <p:pic>
            <p:nvPicPr>
              <p:cNvPr id="11" name="圖片 10">
                <a:extLst>
                  <a:ext uri="{FF2B5EF4-FFF2-40B4-BE49-F238E27FC236}">
                    <a16:creationId xmlns:a16="http://schemas.microsoft.com/office/drawing/2014/main" id="{121F132A-A14B-348E-94FF-0818C1C19C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435525" y="126968"/>
                <a:ext cx="1501270" cy="731583"/>
              </a:xfrm>
              <a:prstGeom prst="rect">
                <a:avLst/>
              </a:prstGeom>
            </p:spPr>
          </p:pic>
          <p:pic>
            <p:nvPicPr>
              <p:cNvPr id="12" name="Picture 2">
                <a:extLst>
                  <a:ext uri="{FF2B5EF4-FFF2-40B4-BE49-F238E27FC236}">
                    <a16:creationId xmlns:a16="http://schemas.microsoft.com/office/drawing/2014/main" id="{0E9AA190-ACE7-275C-27A8-BBAEDDEF62B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1116627" y="0"/>
                <a:ext cx="1075373" cy="2617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75989805-789B-8D00-51DD-091671C7C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02398" y="1486504"/>
              <a:ext cx="739204" cy="3581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685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7050E7-5F23-40FE-F535-1F874BE995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0696E06-9D9E-8C6D-E4B9-5D26A50338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04092E13-530F-32FF-6AA9-ED4E56AC1C6F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935B0F0F-0172-0912-3E6F-85C450419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C226BD05-D703-802E-9C0D-C733723A4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35525" y="126968"/>
              <a:ext cx="1501270" cy="731583"/>
            </a:xfrm>
            <a:prstGeom prst="rect">
              <a:avLst/>
            </a:prstGeom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6ACE8561-E62B-75D2-A6F2-8BE554AF5D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8FAE57AF-0BEE-059E-052B-DF8BDB4E4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83651" y="2534920"/>
              <a:ext cx="3208029" cy="10055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869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CA6FC3-D819-BD01-D7AD-42372DCD40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A599204-1311-6F7C-B27A-00684B93BC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7FBDE375-7305-0592-2D4E-250228482EA0}"/>
              </a:ext>
            </a:extLst>
          </p:cNvPr>
          <p:cNvGrpSpPr/>
          <p:nvPr/>
        </p:nvGrpSpPr>
        <p:grpSpPr>
          <a:xfrm>
            <a:off x="3239" y="0"/>
            <a:ext cx="12185522" cy="6858000"/>
            <a:chOff x="3239" y="0"/>
            <a:chExt cx="12185522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198A6C03-5F66-47BD-2B35-04ED3B310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22596F4F-06B8-2B10-2604-C75AD7292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35524" y="126968"/>
              <a:ext cx="1593915" cy="731583"/>
            </a:xfrm>
            <a:prstGeom prst="rect">
              <a:avLst/>
            </a:prstGeom>
          </p:spPr>
        </p:pic>
      </p:grpSp>
      <p:pic>
        <p:nvPicPr>
          <p:cNvPr id="9" name="Picture 2">
            <a:extLst>
              <a:ext uri="{FF2B5EF4-FFF2-40B4-BE49-F238E27FC236}">
                <a16:creationId xmlns:a16="http://schemas.microsoft.com/office/drawing/2014/main" id="{AED8F9C5-1752-74F1-0051-33C0B0061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6627" y="0"/>
            <a:ext cx="1075373" cy="26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51352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644795-7203-FA1E-0058-1352A5F58B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BDDCDB3-A174-6D8D-DC64-6F05E89CFB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4C02B526-9249-F634-4C6C-666043E7E061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F053EAC6-40BD-A6BB-41A1-E1D7E4561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E2C2CC3-C8D0-48AD-0466-8CBBCEA88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435524" y="126968"/>
              <a:ext cx="1675196" cy="731583"/>
            </a:xfrm>
            <a:prstGeom prst="rect">
              <a:avLst/>
            </a:prstGeom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1E341E8-1B0B-0D06-7C50-11F7399596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985503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e65cd26f-a47e-40c5-8d26-801a92527e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2C5A3D3-0711-9C81-3670-D60C85243F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FDCABBC-8F1E-82A0-B5D2-4CC7AD0EB4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8FA6186C-00E4-C2DA-AA6C-4AAD390935DE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3C3FEB98-7481-3146-D37D-E81E6067D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090CC409-FF5A-6CC6-1BC6-4608C820D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33376" y="2040826"/>
              <a:ext cx="3581566" cy="1845374"/>
            </a:xfrm>
            <a:prstGeom prst="rect">
              <a:avLst/>
            </a:prstGeom>
          </p:spPr>
        </p:pic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9BEF44C1-B7D4-537A-DCC4-B0BF995A32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340023" y="136843"/>
              <a:ext cx="1638617" cy="686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1309B89D-CFA9-F4AF-8E74-AC496EA8CE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597385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3239" y="0"/>
            <a:ext cx="12185522" cy="6858000"/>
            <a:chOff x="3239" y="0"/>
            <a:chExt cx="12185522" cy="6858000"/>
          </a:xfrm>
        </p:grpSpPr>
        <p:pic>
          <p:nvPicPr>
            <p:cNvPr id="13" name="圖片 12" descr="ab61027f-7483-460c-930c-fa9c53c225c5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6383" y="223521"/>
              <a:ext cx="1907857" cy="940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eae96fe5-3815-4c9a-8c35-f1c484c6f5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58120" y="208280"/>
            <a:ext cx="1600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FF6396-1216-941A-D886-4E1F50D558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1BA00BF-D152-04CE-2687-3CB056DD6E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41D82C2E-601C-9830-C8E9-917BFDAC5089}"/>
              </a:ext>
            </a:extLst>
          </p:cNvPr>
          <p:cNvGrpSpPr/>
          <p:nvPr/>
        </p:nvGrpSpPr>
        <p:grpSpPr>
          <a:xfrm>
            <a:off x="0" y="0"/>
            <a:ext cx="12192000" cy="6856177"/>
            <a:chOff x="0" y="0"/>
            <a:chExt cx="12192000" cy="6856177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40BF8ADC-57CD-627A-998E-CE53688632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823"/>
              <a:ext cx="12192000" cy="6854354"/>
            </a:xfrm>
            <a:prstGeom prst="rect">
              <a:avLst/>
            </a:prstGeom>
          </p:spPr>
        </p:pic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05A3C6CE-039C-D3FB-D705-1954CDB800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307320" y="152401"/>
              <a:ext cx="1742440" cy="55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64247C3B-82C7-3DB0-3265-18E5972032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312109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7B7D7D01-F8FC-AC43-DECF-3E0DCB75F54C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grpSp>
          <p:nvGrpSpPr>
            <p:cNvPr id="11" name="群組 10"/>
            <p:cNvGrpSpPr/>
            <p:nvPr/>
          </p:nvGrpSpPr>
          <p:grpSpPr>
            <a:xfrm>
              <a:off x="3239" y="0"/>
              <a:ext cx="12188761" cy="6858000"/>
              <a:chOff x="3239" y="0"/>
              <a:chExt cx="12188761" cy="6858000"/>
            </a:xfrm>
          </p:grpSpPr>
          <p:grpSp>
            <p:nvGrpSpPr>
              <p:cNvPr id="9" name="群組 8"/>
              <p:cNvGrpSpPr/>
              <p:nvPr/>
            </p:nvGrpSpPr>
            <p:grpSpPr>
              <a:xfrm>
                <a:off x="3239" y="0"/>
                <a:ext cx="12185522" cy="6858000"/>
                <a:chOff x="3239" y="0"/>
                <a:chExt cx="12185522" cy="6858000"/>
              </a:xfrm>
            </p:grpSpPr>
            <p:grpSp>
              <p:nvGrpSpPr>
                <p:cNvPr id="6" name="群組 5"/>
                <p:cNvGrpSpPr/>
                <p:nvPr/>
              </p:nvGrpSpPr>
              <p:grpSpPr>
                <a:xfrm>
                  <a:off x="3239" y="0"/>
                  <a:ext cx="12185522" cy="6858000"/>
                  <a:chOff x="3239" y="0"/>
                  <a:chExt cx="12185522" cy="6858000"/>
                </a:xfrm>
              </p:grpSpPr>
              <p:pic>
                <p:nvPicPr>
                  <p:cNvPr id="4" name="圖片 3" descr="3a74826d-d0e9-4bbe-ae47-4501e72ecfd3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239" y="0"/>
                    <a:ext cx="12185522" cy="6858000"/>
                  </a:xfrm>
                  <a:prstGeom prst="rect">
                    <a:avLst/>
                  </a:prstGeom>
                </p:spPr>
              </p:pic>
              <p:pic>
                <p:nvPicPr>
                  <p:cNvPr id="1026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/>
                  <a:srcRect/>
                  <a:stretch>
                    <a:fillRect/>
                  </a:stretch>
                </p:blipFill>
                <p:spPr bwMode="auto">
                  <a:xfrm>
                    <a:off x="10240963" y="162560"/>
                    <a:ext cx="1737677" cy="9245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pic>
              <p:nvPicPr>
                <p:cNvPr id="1027" name="Picture 3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47328" y="10160"/>
                  <a:ext cx="420032" cy="8432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1116627" y="10160"/>
                <a:ext cx="1075373" cy="2617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9F055C12-538E-1D8D-105E-EFA7D313A4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0277" y="6513821"/>
              <a:ext cx="1597723" cy="2102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 descr="f3f5c20e-42fe-4c95-bc7f-ba48572f4f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" y="0"/>
            <a:ext cx="12178234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1463" y="228283"/>
            <a:ext cx="1557337" cy="65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16627" y="10160"/>
            <a:ext cx="1075373" cy="26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/>
        </p:nvSpPr>
        <p:spPr>
          <a:xfrm>
            <a:off x="571500" y="57150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000000"/>
                </a:solidFill>
                <a:latin typeface="Noto Sans TC"/>
                <a:ea typeface="Noto Sans TC"/>
                <a:cs typeface="Noto Sans TC"/>
                <a:sym typeface="Noto Sans TC"/>
              </a:rPr>
              <a:t>公司近 10 年 EPS、股利分紅與配息率走勢</a:t>
            </a:r>
            <a:endParaRPr/>
          </a:p>
        </p:txBody>
      </p:sp>
      <p:sp>
        <p:nvSpPr>
          <p:cNvPr id="191" name="Google Shape;191;p20"/>
          <p:cNvSpPr/>
          <p:nvPr/>
        </p:nvSpPr>
        <p:spPr>
          <a:xfrm>
            <a:off x="571500" y="1295400"/>
            <a:ext cx="11049000" cy="28575"/>
          </a:xfrm>
          <a:prstGeom prst="rect">
            <a:avLst/>
          </a:prstGeom>
          <a:solidFill>
            <a:srgbClr val="D3A6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239" y="0"/>
            <a:ext cx="12185522" cy="6858000"/>
            <a:chOff x="3239" y="0"/>
            <a:chExt cx="12185522" cy="6858000"/>
          </a:xfrm>
        </p:grpSpPr>
        <p:pic>
          <p:nvPicPr>
            <p:cNvPr id="5" name="圖片 4" descr="c33a4838-867c-419a-888a-6c2e005e68b7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462699" y="0"/>
              <a:ext cx="1479680" cy="835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16627" y="0"/>
            <a:ext cx="1075373" cy="261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344B60-544A-BA50-D414-F52175918C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2E2175A-EBF5-68EB-54A5-681CE0E2A8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E3856E76-6C25-A179-37F3-F2929CD555A4}"/>
              </a:ext>
            </a:extLst>
          </p:cNvPr>
          <p:cNvGrpSpPr/>
          <p:nvPr/>
        </p:nvGrpSpPr>
        <p:grpSpPr>
          <a:xfrm>
            <a:off x="0" y="0"/>
            <a:ext cx="12192000" cy="6848441"/>
            <a:chOff x="0" y="0"/>
            <a:chExt cx="12192000" cy="6848441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7C8D0FAB-EBF8-2295-2C65-A30354802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559"/>
              <a:ext cx="12192000" cy="6838882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E3C857-DEE4-5DC8-E6C9-CC544D9A1F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614025" y="81280"/>
              <a:ext cx="1425575" cy="558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3AE49B4B-0EFB-6154-B892-40EFF42DA3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520482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F76222-46AD-BEB1-7701-1ABC01D226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BA6E5FC-C24A-B773-284B-AE777362ED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1E45175B-C356-0CA7-75DC-9E8BF1F0BDA3}"/>
              </a:ext>
            </a:extLst>
          </p:cNvPr>
          <p:cNvGrpSpPr/>
          <p:nvPr/>
        </p:nvGrpSpPr>
        <p:grpSpPr>
          <a:xfrm>
            <a:off x="3239" y="0"/>
            <a:ext cx="12188761" cy="6858000"/>
            <a:chOff x="3239" y="0"/>
            <a:chExt cx="12188761" cy="6858000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BCD775C4-57AA-1392-86C2-B6AA7D399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9" y="0"/>
              <a:ext cx="12185522" cy="6858000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C1B2CE4F-AB48-0285-5B10-5720469025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302241" y="136843"/>
              <a:ext cx="1608138" cy="7369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CA226B0-2C7C-6345-9327-7FBC659A1B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116627" y="0"/>
              <a:ext cx="1075373" cy="261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641560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3028</TotalTime>
  <Words>6</Words>
  <Application>Microsoft Office PowerPoint</Application>
  <PresentationFormat>寬螢幕</PresentationFormat>
  <Paragraphs>1</Paragraphs>
  <Slides>21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5" baseType="lpstr">
      <vt:lpstr>Calibri</vt:lpstr>
      <vt:lpstr>Noto Sans TC</vt:lpstr>
      <vt:lpstr>Arial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cp:lastModifiedBy>李清榮</cp:lastModifiedBy>
  <cp:revision>80</cp:revision>
  <cp:lastPrinted>2026-08-20T06:29:19Z</cp:lastPrinted>
  <dcterms:modified xsi:type="dcterms:W3CDTF">2026-08-21T03:53:18Z</dcterms:modified>
</cp:coreProperties>
</file>