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3"/>
  </p:notesMasterIdLst>
  <p:sldIdLst>
    <p:sldId id="311" r:id="rId2"/>
    <p:sldId id="312" r:id="rId3"/>
    <p:sldId id="313" r:id="rId4"/>
    <p:sldId id="314" r:id="rId5"/>
    <p:sldId id="315" r:id="rId6"/>
    <p:sldId id="316" r:id="rId7"/>
    <p:sldId id="317" r:id="rId8"/>
    <p:sldId id="332" r:id="rId9"/>
    <p:sldId id="319" r:id="rId10"/>
    <p:sldId id="320" r:id="rId11"/>
    <p:sldId id="321" r:id="rId12"/>
    <p:sldId id="322" r:id="rId13"/>
    <p:sldId id="323" r:id="rId14"/>
    <p:sldId id="324" r:id="rId15"/>
    <p:sldId id="325" r:id="rId16"/>
    <p:sldId id="326" r:id="rId17"/>
    <p:sldId id="327" r:id="rId18"/>
    <p:sldId id="328" r:id="rId19"/>
    <p:sldId id="329" r:id="rId20"/>
    <p:sldId id="330" r:id="rId21"/>
    <p:sldId id="331" r:id="rId22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EC04EAE-AD2C-4C44-A614-0AB48682BFB7}">
  <a:tblStyle styleId="{5EC04EAE-AD2C-4C44-A614-0AB48682BFB7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83" autoAdjust="0"/>
  </p:normalViewPr>
  <p:slideViewPr>
    <p:cSldViewPr snapToGrid="0">
      <p:cViewPr>
        <p:scale>
          <a:sx n="75" d="100"/>
          <a:sy n="75" d="100"/>
        </p:scale>
        <p:origin x="946" y="38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73F5161-524B-CD72-8E39-A8BF086289F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C9193E7B-FF72-AD0E-27F3-086FF8E0EBA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DEA8ACBA-E289-E540-A291-E696A44CD0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4870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A6C9357-047E-2989-F16E-43E6C2C1543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1EA7D2BF-A81A-FFC9-EA13-DD669603791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2AE53F87-FC67-C81A-280A-12FF07D67B5D}"/>
              </a:ext>
            </a:extLst>
          </p:cNvPr>
          <p:cNvGrpSpPr/>
          <p:nvPr/>
        </p:nvGrpSpPr>
        <p:grpSpPr>
          <a:xfrm>
            <a:off x="3239" y="0"/>
            <a:ext cx="12188761" cy="6858000"/>
            <a:chOff x="3239" y="0"/>
            <a:chExt cx="12188761" cy="6858000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4BE793E4-78DD-2B8B-43DE-292F768BBCD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39" y="0"/>
              <a:ext cx="12185522" cy="6858000"/>
            </a:xfrm>
            <a:prstGeom prst="rect">
              <a:avLst/>
            </a:prstGeom>
          </p:spPr>
        </p:pic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173AA2BB-007E-BC9E-C5F2-BAFBA5AD3D0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0139679" y="121920"/>
              <a:ext cx="1899921" cy="8737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88246BEE-CFF5-E3E4-FD1C-8FA6086DD93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1116627" y="0"/>
              <a:ext cx="1075373" cy="2617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18406187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6E3189E-D53E-A137-6326-70D55E5974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65B405A9-795B-6526-3523-467ADE878A9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FDA2083F-94EA-BA2F-BA8B-F920AE79E929}"/>
              </a:ext>
            </a:extLst>
          </p:cNvPr>
          <p:cNvGrpSpPr/>
          <p:nvPr/>
        </p:nvGrpSpPr>
        <p:grpSpPr>
          <a:xfrm>
            <a:off x="3239" y="0"/>
            <a:ext cx="12188761" cy="6858000"/>
            <a:chOff x="3239" y="0"/>
            <a:chExt cx="12188761" cy="6858000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3027C0E9-EECB-FF1F-5A95-0A13D60D677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39" y="0"/>
              <a:ext cx="12185522" cy="6858000"/>
            </a:xfrm>
            <a:prstGeom prst="rect">
              <a:avLst/>
            </a:prstGeom>
          </p:spPr>
        </p:pic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555964C1-3540-D313-1F90-92ADF3D58D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0139679" y="121920"/>
              <a:ext cx="1899921" cy="8737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E4684F79-4753-03C8-F1F7-849FB6E0FB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1116627" y="0"/>
              <a:ext cx="1075373" cy="2617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21794271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45339E6-F6CC-991B-40BA-ABA10652A7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7C11853E-1451-D197-6162-06B6CA7CA6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75AFB3F7-25F3-84E7-E6B0-C9B69AF0FE2C}"/>
              </a:ext>
            </a:extLst>
          </p:cNvPr>
          <p:cNvGrpSpPr/>
          <p:nvPr/>
        </p:nvGrpSpPr>
        <p:grpSpPr>
          <a:xfrm>
            <a:off x="3239" y="0"/>
            <a:ext cx="12188761" cy="6858000"/>
            <a:chOff x="3239" y="0"/>
            <a:chExt cx="12188761" cy="6858000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092C1141-746F-5F25-DB66-22C95E08473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39" y="0"/>
              <a:ext cx="12185522" cy="6858000"/>
            </a:xfrm>
            <a:prstGeom prst="rect">
              <a:avLst/>
            </a:prstGeom>
          </p:spPr>
        </p:pic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0DB9F404-4F95-33E4-AA0C-2244877D4F5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0139679" y="121920"/>
              <a:ext cx="1899921" cy="8737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C78E14FA-CD63-F311-02B3-53458CD19B8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1116627" y="0"/>
              <a:ext cx="1075373" cy="2617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6285268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7A7F909-5EA0-0295-EDF9-7BFABBCA687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8015F0BD-00EA-5A76-C80A-C1FE402BB51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AE69AAAB-E962-C2EB-4BC7-A66F9B773671}"/>
              </a:ext>
            </a:extLst>
          </p:cNvPr>
          <p:cNvGrpSpPr/>
          <p:nvPr/>
        </p:nvGrpSpPr>
        <p:grpSpPr>
          <a:xfrm>
            <a:off x="3239" y="0"/>
            <a:ext cx="12188761" cy="6858000"/>
            <a:chOff x="3239" y="0"/>
            <a:chExt cx="12188761" cy="6858000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16B46ECF-7071-8543-1AD9-9061B689EA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39" y="0"/>
              <a:ext cx="12185522" cy="6858000"/>
            </a:xfrm>
            <a:prstGeom prst="rect">
              <a:avLst/>
            </a:prstGeom>
          </p:spPr>
        </p:pic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EA6556F6-B4E4-6657-B118-AA717BF9546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0139679" y="121920"/>
              <a:ext cx="1899921" cy="8737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F66727EE-1E1A-2372-5B95-C4332719B8D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1116627" y="0"/>
              <a:ext cx="1075373" cy="2617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29524278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014C6CA-ACA6-C2B9-0C87-BA7BD1A4568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6A61CF70-342B-01FF-090E-317922DECDD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17A0FBEA-7B9F-7FD1-DE0C-85282281EC56}"/>
              </a:ext>
            </a:extLst>
          </p:cNvPr>
          <p:cNvGrpSpPr/>
          <p:nvPr/>
        </p:nvGrpSpPr>
        <p:grpSpPr>
          <a:xfrm>
            <a:off x="3239" y="0"/>
            <a:ext cx="12188761" cy="6858000"/>
            <a:chOff x="3239" y="0"/>
            <a:chExt cx="12188761" cy="6858000"/>
          </a:xfrm>
        </p:grpSpPr>
        <p:grpSp>
          <p:nvGrpSpPr>
            <p:cNvPr id="8" name="群組 7">
              <a:extLst>
                <a:ext uri="{FF2B5EF4-FFF2-40B4-BE49-F238E27FC236}">
                  <a16:creationId xmlns:a16="http://schemas.microsoft.com/office/drawing/2014/main" id="{603F3E78-5AD8-9F51-E9A1-E9993CBC46A7}"/>
                </a:ext>
              </a:extLst>
            </p:cNvPr>
            <p:cNvGrpSpPr/>
            <p:nvPr/>
          </p:nvGrpSpPr>
          <p:grpSpPr>
            <a:xfrm>
              <a:off x="3239" y="0"/>
              <a:ext cx="12188761" cy="6858000"/>
              <a:chOff x="3239" y="0"/>
              <a:chExt cx="12188761" cy="6858000"/>
            </a:xfrm>
          </p:grpSpPr>
          <p:pic>
            <p:nvPicPr>
              <p:cNvPr id="5" name="圖片 4">
                <a:extLst>
                  <a:ext uri="{FF2B5EF4-FFF2-40B4-BE49-F238E27FC236}">
                    <a16:creationId xmlns:a16="http://schemas.microsoft.com/office/drawing/2014/main" id="{36766889-A9A5-ED41-5629-D334B4260EA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239" y="0"/>
                <a:ext cx="12185522" cy="6858000"/>
              </a:xfrm>
              <a:prstGeom prst="rect">
                <a:avLst/>
              </a:prstGeom>
            </p:spPr>
          </p:pic>
          <p:pic>
            <p:nvPicPr>
              <p:cNvPr id="6" name="Picture 2">
                <a:extLst>
                  <a:ext uri="{FF2B5EF4-FFF2-40B4-BE49-F238E27FC236}">
                    <a16:creationId xmlns:a16="http://schemas.microsoft.com/office/drawing/2014/main" id="{86F55744-BF64-37F2-C6B3-576BF56199B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10139679" y="121920"/>
                <a:ext cx="1899921" cy="8737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7" name="Picture 2">
                <a:extLst>
                  <a:ext uri="{FF2B5EF4-FFF2-40B4-BE49-F238E27FC236}">
                    <a16:creationId xmlns:a16="http://schemas.microsoft.com/office/drawing/2014/main" id="{2E230FC1-18F3-D520-26B9-C1BD171C1AB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11116627" y="0"/>
                <a:ext cx="1075373" cy="2617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pic>
          <p:nvPicPr>
            <p:cNvPr id="10" name="圖片 9">
              <a:extLst>
                <a:ext uri="{FF2B5EF4-FFF2-40B4-BE49-F238E27FC236}">
                  <a16:creationId xmlns:a16="http://schemas.microsoft.com/office/drawing/2014/main" id="{058F7B31-D3C8-D38E-25EF-F1ADDDCF6B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37761" y="5300134"/>
              <a:ext cx="1474106" cy="4307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974449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24C2A1C-8210-9869-902A-95B7C8AEF6F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3B64AA93-08FF-3E20-7E6B-BF43FBAB22A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CE43ED1C-CC44-4A55-0D22-55DFB38361FD}"/>
              </a:ext>
            </a:extLst>
          </p:cNvPr>
          <p:cNvGrpSpPr/>
          <p:nvPr/>
        </p:nvGrpSpPr>
        <p:grpSpPr>
          <a:xfrm>
            <a:off x="3239" y="0"/>
            <a:ext cx="12188761" cy="6858000"/>
            <a:chOff x="3239" y="0"/>
            <a:chExt cx="12188761" cy="6858000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D25E6958-66E8-4C0D-A893-5BE3A98628D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39" y="0"/>
              <a:ext cx="12185522" cy="6858000"/>
            </a:xfrm>
            <a:prstGeom prst="rect">
              <a:avLst/>
            </a:prstGeom>
          </p:spPr>
        </p:pic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97B2178E-DE7A-2118-CE89-2EE088CB65F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0139679" y="121920"/>
              <a:ext cx="1899921" cy="8737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3B8AEFC4-4109-FB6E-920B-A4CA0959525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1116627" y="0"/>
              <a:ext cx="1075373" cy="2617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32712736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1A320D2-46FE-D366-A73C-7D8BE3B4317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300613D3-E108-2B25-777D-56FD46EF23E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FAE118B4-287A-ADB4-FB47-E202C5CC8149}"/>
              </a:ext>
            </a:extLst>
          </p:cNvPr>
          <p:cNvGrpSpPr/>
          <p:nvPr/>
        </p:nvGrpSpPr>
        <p:grpSpPr>
          <a:xfrm>
            <a:off x="3239" y="0"/>
            <a:ext cx="12188761" cy="6858000"/>
            <a:chOff x="3239" y="0"/>
            <a:chExt cx="12188761" cy="6858000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59FC33D9-4026-2126-F1C3-02CA7D20151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39" y="0"/>
              <a:ext cx="12185522" cy="6858000"/>
            </a:xfrm>
            <a:prstGeom prst="rect">
              <a:avLst/>
            </a:prstGeom>
          </p:spPr>
        </p:pic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46CF5F7E-83DF-6FAF-A6ED-881D8C0104B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0139679" y="121920"/>
              <a:ext cx="1899921" cy="8737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8F116CC6-884A-335B-63F7-DE3A4543AF9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1116627" y="0"/>
              <a:ext cx="1075373" cy="2617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30985677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750D61C-5E5F-07F3-E3AB-012E1B3D025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56A63128-4570-4CF9-C37F-F32D0A5F382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B6364369-45B3-B26C-E3D9-6436C61EA77F}"/>
              </a:ext>
            </a:extLst>
          </p:cNvPr>
          <p:cNvGrpSpPr/>
          <p:nvPr/>
        </p:nvGrpSpPr>
        <p:grpSpPr>
          <a:xfrm>
            <a:off x="3239" y="0"/>
            <a:ext cx="12188761" cy="6858000"/>
            <a:chOff x="3239" y="0"/>
            <a:chExt cx="12188761" cy="6858000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DFE5E272-A61E-B2A6-56E8-DE0C65DB5D3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39" y="0"/>
              <a:ext cx="12185522" cy="6858000"/>
            </a:xfrm>
            <a:prstGeom prst="rect">
              <a:avLst/>
            </a:prstGeom>
          </p:spPr>
        </p:pic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38ACA2C0-01C6-D94A-3B6F-DBB962B2A7F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0139679" y="71120"/>
              <a:ext cx="1899921" cy="9245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5E946A45-AF2B-1BB4-AAE0-C2F9A9B3E3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1116627" y="0"/>
              <a:ext cx="1075373" cy="2617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30263397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31206FA-083D-7D8F-5906-753C2FB0C99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191045DA-735C-9107-CC99-23BB8C56C7A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AC3B0CB1-85EB-619C-0B77-3E6855321B14}"/>
              </a:ext>
            </a:extLst>
          </p:cNvPr>
          <p:cNvGrpSpPr/>
          <p:nvPr/>
        </p:nvGrpSpPr>
        <p:grpSpPr>
          <a:xfrm>
            <a:off x="3239" y="0"/>
            <a:ext cx="12188761" cy="6858000"/>
            <a:chOff x="3239" y="0"/>
            <a:chExt cx="12188761" cy="6858000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43840339-D624-4CE7-68B6-FDF3A61BB7F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39" y="0"/>
              <a:ext cx="12185522" cy="6858000"/>
            </a:xfrm>
            <a:prstGeom prst="rect">
              <a:avLst/>
            </a:prstGeom>
          </p:spPr>
        </p:pic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24F3556B-5092-AC5E-2465-6828777ADD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0139679" y="71120"/>
              <a:ext cx="1899921" cy="9245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63E94B13-5BDB-6C59-A8DD-CFE316C1726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1116627" y="0"/>
              <a:ext cx="1075373" cy="2617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555925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BC5F82A-7C4D-A435-D26E-E493AC7F068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BB4BB4D4-0940-AEAF-85F7-AC6F3A3CF18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D15B3390-EFEB-74ED-F439-41811EB91BEB}"/>
              </a:ext>
            </a:extLst>
          </p:cNvPr>
          <p:cNvGrpSpPr/>
          <p:nvPr/>
        </p:nvGrpSpPr>
        <p:grpSpPr>
          <a:xfrm>
            <a:off x="3239" y="0"/>
            <a:ext cx="12188761" cy="6858000"/>
            <a:chOff x="3239" y="0"/>
            <a:chExt cx="12188761" cy="6858000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3EA53410-1492-D21D-DAA2-026EF41F32C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39" y="0"/>
              <a:ext cx="12185522" cy="6858000"/>
            </a:xfrm>
            <a:prstGeom prst="rect">
              <a:avLst/>
            </a:prstGeom>
          </p:spPr>
        </p:pic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CA3B53ED-0C62-B2F3-A1BA-499F49E78E5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0139679" y="71120"/>
              <a:ext cx="1899921" cy="9245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69BF454F-9418-C889-4CBA-E3C445D32E9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1116627" y="0"/>
              <a:ext cx="1075373" cy="2617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9395137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9A4ED4C-A322-C4F6-9ED2-0E9C1A5AE9E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1405FB92-437D-8F2A-300E-2F8527B4C56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DEEC052E-D715-166F-2654-60434D350E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6865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A5BBD00-C261-9F22-2341-3DB95C8288E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32D6C903-7933-EBF2-5D4D-2A2BA406A7B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E5A18F77-E345-4906-4A4F-BFFB01879A2C}"/>
              </a:ext>
            </a:extLst>
          </p:cNvPr>
          <p:cNvGrpSpPr/>
          <p:nvPr/>
        </p:nvGrpSpPr>
        <p:grpSpPr>
          <a:xfrm>
            <a:off x="3239" y="0"/>
            <a:ext cx="12188761" cy="6858000"/>
            <a:chOff x="3239" y="0"/>
            <a:chExt cx="12188761" cy="6858000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D6DB35FD-BC64-E71E-2AB7-8AA8112C4B7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39" y="0"/>
              <a:ext cx="12185522" cy="6858000"/>
            </a:xfrm>
            <a:prstGeom prst="rect">
              <a:avLst/>
            </a:prstGeom>
          </p:spPr>
        </p:pic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56B12A7C-7F23-782A-91CB-FFDFE8472DE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0139679" y="71120"/>
              <a:ext cx="1899921" cy="9245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1435A5CD-627D-8833-9224-22217308B32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1116627" y="0"/>
              <a:ext cx="1075373" cy="2617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2638528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3591234-9006-D537-6319-35FF857826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4ACDB1D4-DDCC-2C4A-9A97-D017837C1E5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9330CAF6-CA50-03E6-D5C3-70DC926202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662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46861C6-238C-0310-46CD-7EAADC971E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20E53347-6B3E-A3AC-B96E-18D76DD97F9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66F95D52-CE6A-EF2F-894E-9B7F85F10DCB}"/>
              </a:ext>
            </a:extLst>
          </p:cNvPr>
          <p:cNvGrpSpPr/>
          <p:nvPr/>
        </p:nvGrpSpPr>
        <p:grpSpPr>
          <a:xfrm>
            <a:off x="3239" y="0"/>
            <a:ext cx="12185522" cy="6858000"/>
            <a:chOff x="3239" y="0"/>
            <a:chExt cx="12185522" cy="6858000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E658E4FA-C09C-5C2B-EA12-499E88A036E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39" y="0"/>
              <a:ext cx="12185522" cy="6858000"/>
            </a:xfrm>
            <a:prstGeom prst="rect">
              <a:avLst/>
            </a:prstGeom>
          </p:spPr>
        </p:pic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A5B9D5C4-F6C3-0A5D-7C72-1D98BB4634A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054544" y="124434"/>
              <a:ext cx="1934255" cy="89156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906070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FE9BBD7-2380-D4FB-D54F-4EB0A80464F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52099321-8160-7C4F-4D5A-EC2BD83FB2E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80B85B53-EFE3-D659-684F-BE2401934CDC}"/>
              </a:ext>
            </a:extLst>
          </p:cNvPr>
          <p:cNvGrpSpPr/>
          <p:nvPr/>
        </p:nvGrpSpPr>
        <p:grpSpPr>
          <a:xfrm>
            <a:off x="3239" y="0"/>
            <a:ext cx="12188761" cy="6858000"/>
            <a:chOff x="3239" y="0"/>
            <a:chExt cx="12188761" cy="6858000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CA226C27-3441-09A5-F19D-7CDE982899B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39" y="0"/>
              <a:ext cx="12185522" cy="6858000"/>
            </a:xfrm>
            <a:prstGeom prst="rect">
              <a:avLst/>
            </a:prstGeom>
          </p:spPr>
        </p:pic>
        <p:pic>
          <p:nvPicPr>
            <p:cNvPr id="6" name="Picture 3">
              <a:extLst>
                <a:ext uri="{FF2B5EF4-FFF2-40B4-BE49-F238E27FC236}">
                  <a16:creationId xmlns:a16="http://schemas.microsoft.com/office/drawing/2014/main" id="{0681CACC-86C8-CBE7-B7D9-5852516D343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0307320" y="81281"/>
              <a:ext cx="1742440" cy="6299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00E5B0ED-FD0A-DB5F-5D93-BE21635E58F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1116627" y="0"/>
              <a:ext cx="1075373" cy="2617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27458259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F7EBFE3-FF30-ABB2-1A62-F3995719CE4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8BCB7762-A46A-445F-ED7B-82C1C140664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2B09EB3C-4BF2-E338-5D8A-3CD25BB5FBBB}"/>
              </a:ext>
            </a:extLst>
          </p:cNvPr>
          <p:cNvGrpSpPr/>
          <p:nvPr/>
        </p:nvGrpSpPr>
        <p:grpSpPr>
          <a:xfrm>
            <a:off x="3239" y="0"/>
            <a:ext cx="12188761" cy="6858000"/>
            <a:chOff x="3239" y="0"/>
            <a:chExt cx="12188761" cy="6858000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5486AAED-EB2E-02F9-6E85-8E01018AAE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39" y="0"/>
              <a:ext cx="12185522" cy="6858000"/>
            </a:xfrm>
            <a:prstGeom prst="rect">
              <a:avLst/>
            </a:prstGeom>
          </p:spPr>
        </p:pic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2D5D33A3-5AC2-8FA8-03F0-8B90A8A1B24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0240963" y="162560"/>
              <a:ext cx="1737677" cy="9245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74616E12-68F8-B6D1-DFB6-7FFDEF0FFF4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1116627" y="10160"/>
              <a:ext cx="1075373" cy="2617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5307933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7288EE5-D38D-B5E4-7ADD-5CF9D356109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CF6F50CE-F4E3-F3B3-2ECD-E31D167D01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D553AACC-388E-E4F5-3509-6C634E4AECE4}"/>
              </a:ext>
            </a:extLst>
          </p:cNvPr>
          <p:cNvGrpSpPr/>
          <p:nvPr/>
        </p:nvGrpSpPr>
        <p:grpSpPr>
          <a:xfrm>
            <a:off x="3239" y="0"/>
            <a:ext cx="12188761" cy="6858000"/>
            <a:chOff x="3239" y="0"/>
            <a:chExt cx="12188761" cy="6858000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703A0E88-553F-B3CC-9AAE-7BA228A1C0A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39" y="0"/>
              <a:ext cx="12185522" cy="6858000"/>
            </a:xfrm>
            <a:prstGeom prst="rect">
              <a:avLst/>
            </a:prstGeom>
          </p:spPr>
        </p:pic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AB668581-D43A-D884-5E53-A0575098C61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0027921" y="228283"/>
              <a:ext cx="1960880" cy="8486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8E292FB3-0D26-E099-ED07-40A2A63896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1116627" y="10160"/>
              <a:ext cx="1075373" cy="2617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30180097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5ABB9E7-6635-A4CA-8729-5FE9B8CE29E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727C0040-E657-8F00-9DB4-4A47EC161BD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1C5C74A1-D954-07B1-E95C-7FF3A43A47FF}"/>
              </a:ext>
            </a:extLst>
          </p:cNvPr>
          <p:cNvGrpSpPr/>
          <p:nvPr/>
        </p:nvGrpSpPr>
        <p:grpSpPr>
          <a:xfrm>
            <a:off x="3239" y="0"/>
            <a:ext cx="12188761" cy="6858000"/>
            <a:chOff x="3239" y="0"/>
            <a:chExt cx="12188761" cy="6858000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C787D309-DA43-674D-B882-4D783462B95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39" y="0"/>
              <a:ext cx="12185522" cy="6858000"/>
            </a:xfrm>
            <a:prstGeom prst="rect">
              <a:avLst/>
            </a:prstGeom>
          </p:spPr>
        </p:pic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52544230-2C75-3325-178C-61F4F71B1BC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0240963" y="162560"/>
              <a:ext cx="1737677" cy="9245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806C663B-8016-E605-1A24-E3FB7F420DA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1116627" y="10160"/>
              <a:ext cx="1075373" cy="2617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29910529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3F10E1B-FE18-5223-177A-1413ECAD17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EA7CD9A4-93C6-8514-1617-88747E62E4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32AFA9C6-EA2C-2DEE-082C-C90EBC76A621}"/>
              </a:ext>
            </a:extLst>
          </p:cNvPr>
          <p:cNvGrpSpPr/>
          <p:nvPr/>
        </p:nvGrpSpPr>
        <p:grpSpPr>
          <a:xfrm>
            <a:off x="0" y="0"/>
            <a:ext cx="12192000" cy="6840723"/>
            <a:chOff x="0" y="0"/>
            <a:chExt cx="12192000" cy="6840723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4FF2FEF0-CA0F-8F34-304B-96C136E8904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17277"/>
              <a:ext cx="12192000" cy="6823446"/>
            </a:xfrm>
            <a:prstGeom prst="rect">
              <a:avLst/>
            </a:prstGeom>
          </p:spPr>
        </p:pic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D6283E6B-0D67-2BD5-5FAE-C59396806BF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9936481" y="121920"/>
              <a:ext cx="2103120" cy="7416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CE8E400D-AF74-39E4-D518-CB763CED1D4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1116627" y="0"/>
              <a:ext cx="1075373" cy="2617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42077767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28039A9-929D-8FD1-7554-C342114FC75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44152FE5-06AE-761C-809F-256FAFD463E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5B5F428B-FABD-E3A9-ED34-CE0143D6CB77}"/>
              </a:ext>
            </a:extLst>
          </p:cNvPr>
          <p:cNvGrpSpPr/>
          <p:nvPr/>
        </p:nvGrpSpPr>
        <p:grpSpPr>
          <a:xfrm>
            <a:off x="3239" y="0"/>
            <a:ext cx="12188761" cy="6858000"/>
            <a:chOff x="3239" y="0"/>
            <a:chExt cx="12188761" cy="6858000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EB0FE133-88CD-8394-9570-B5B66813508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39" y="0"/>
              <a:ext cx="12185522" cy="6858000"/>
            </a:xfrm>
            <a:prstGeom prst="rect">
              <a:avLst/>
            </a:prstGeom>
          </p:spPr>
        </p:pic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06B82ED9-C072-2DD4-9BFD-A539DA3AF3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9936481" y="121920"/>
              <a:ext cx="2103120" cy="8737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BB3D9A16-5B4E-2223-9D91-495B9C917EF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1116627" y="0"/>
              <a:ext cx="1075373" cy="2617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21608733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2538</TotalTime>
  <Words>0</Words>
  <Application>Microsoft Office PowerPoint</Application>
  <PresentationFormat>寬螢幕</PresentationFormat>
  <Paragraphs>0</Paragraphs>
  <Slides>21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2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李清榮</dc:creator>
  <cp:lastModifiedBy>李清榮</cp:lastModifiedBy>
  <cp:revision>102</cp:revision>
  <dcterms:modified xsi:type="dcterms:W3CDTF">2026-08-20T08:51:49Z</dcterms:modified>
</cp:coreProperties>
</file>